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136"/>
    <a:srgbClr val="00BCB8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ison Araujo" userId="d3e6071a241af8ef" providerId="LiveId" clId="{73A23C7A-408C-409D-808D-886D31B90326}"/>
    <pc:docChg chg="modSld">
      <pc:chgData name="Geison Araujo" userId="d3e6071a241af8ef" providerId="LiveId" clId="{73A23C7A-408C-409D-808D-886D31B90326}" dt="2025-08-25T14:54:27.367" v="0" actId="6549"/>
      <pc:docMkLst>
        <pc:docMk/>
      </pc:docMkLst>
      <pc:sldChg chg="modSp mod">
        <pc:chgData name="Geison Araujo" userId="d3e6071a241af8ef" providerId="LiveId" clId="{73A23C7A-408C-409D-808D-886D31B90326}" dt="2025-08-25T14:54:27.367" v="0" actId="6549"/>
        <pc:sldMkLst>
          <pc:docMk/>
          <pc:sldMk cId="826231914" sldId="256"/>
        </pc:sldMkLst>
        <pc:spChg chg="mod">
          <ac:chgData name="Geison Araujo" userId="d3e6071a241af8ef" providerId="LiveId" clId="{73A23C7A-408C-409D-808D-886D31B90326}" dt="2025-08-25T14:54:27.367" v="0" actId="6549"/>
          <ac:spMkLst>
            <pc:docMk/>
            <pc:sldMk cId="826231914" sldId="256"/>
            <ac:spMk id="6" creationId="{B01618F3-559E-7813-C273-3E07382D91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14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DC64A1-A85F-F415-28D1-F7A7AF363F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 b="0" i="0" baseline="0">
                <a:solidFill>
                  <a:schemeClr val="bg1"/>
                </a:solidFill>
                <a:latin typeface="Titulo trabalho"/>
              </a:defRPr>
            </a:lvl1pPr>
          </a:lstStyle>
          <a:p>
            <a:r>
              <a:rPr lang="pt-BR" dirty="0"/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447F82-F506-21CF-AA0B-5159CBAC52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000500"/>
            <a:ext cx="9144000" cy="1257300"/>
          </a:xfrm>
        </p:spPr>
        <p:txBody>
          <a:bodyPr/>
          <a:lstStyle>
            <a:lvl1pPr marL="0" indent="0" algn="r">
              <a:buNone/>
              <a:defRPr sz="1600" baseline="0">
                <a:solidFill>
                  <a:srgbClr val="00BC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Autoria 1 (IES)</a:t>
            </a:r>
            <a:br>
              <a:rPr lang="pt-BR" dirty="0"/>
            </a:br>
            <a:r>
              <a:rPr lang="pt-BR" dirty="0"/>
              <a:t>Autoria 2 (IES)</a:t>
            </a:r>
            <a:br>
              <a:rPr lang="pt-BR" dirty="0"/>
            </a:br>
            <a:r>
              <a:rPr lang="pt-BR" dirty="0"/>
              <a:t>Autoria 3 (IES)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500E50-EC1E-F8D8-9934-69709F72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E0C10-FCCB-40CA-903A-99CBE3E658E7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480AFF-BB6B-F929-D18F-E1140870A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11425F-3B59-08E9-B1CF-F772BFA13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BB2-EB9C-4D6B-A92E-6A0A6D6EB99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Texto">
            <a:extLst>
              <a:ext uri="{FF2B5EF4-FFF2-40B4-BE49-F238E27FC236}">
                <a16:creationId xmlns:a16="http://schemas.microsoft.com/office/drawing/2014/main" id="{6E809BC5-FA46-FECC-5600-22D74F7690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0812"/>
            <a:ext cx="4055875" cy="71024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26FC3BF-0F7B-1C0A-51AC-17FCBA25BD8F}"/>
              </a:ext>
            </a:extLst>
          </p:cNvPr>
          <p:cNvSpPr txBox="1"/>
          <p:nvPr userDrawn="1"/>
        </p:nvSpPr>
        <p:spPr>
          <a:xfrm>
            <a:off x="4856862" y="6079351"/>
            <a:ext cx="2419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Maceió - AL / 2025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92A8D41-E2D3-0EC6-A5B8-8B1C97FA35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56926" r="-1"/>
          <a:stretch>
            <a:fillRect/>
          </a:stretch>
        </p:blipFill>
        <p:spPr>
          <a:xfrm>
            <a:off x="0" y="6340142"/>
            <a:ext cx="12192000" cy="51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3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8945D-5612-437A-9D82-6B355C49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="1">
                <a:solidFill>
                  <a:srgbClr val="143136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CDD2F1-B645-5818-B31A-679D4C148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999"/>
              </a:buClr>
              <a:defRPr sz="2000"/>
            </a:lvl1pPr>
            <a:lvl2pPr>
              <a:buClr>
                <a:srgbClr val="009999"/>
              </a:buClr>
              <a:defRPr sz="1800"/>
            </a:lvl2pPr>
            <a:lvl3pPr>
              <a:buClr>
                <a:srgbClr val="009999"/>
              </a:buClr>
              <a:defRPr sz="1600"/>
            </a:lvl3pPr>
            <a:lvl4pPr>
              <a:buClr>
                <a:srgbClr val="009999"/>
              </a:buClr>
              <a:defRPr sz="1400"/>
            </a:lvl4pPr>
            <a:lvl5pPr>
              <a:buClr>
                <a:srgbClr val="009999"/>
              </a:buClr>
              <a:defRPr sz="12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E3F131-D0F6-6373-7CB6-83DAA3F11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E0C10-FCCB-40CA-903A-99CBE3E658E7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1947B6-EEAC-8249-50BF-9E95E6DF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A7B552-A63A-641E-A3B6-41F64BBB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0BB2-EB9C-4D6B-A92E-6A0A6D6EB99B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4E54B51-4A3B-76FF-A904-AB90C40F41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56926" r="-1"/>
          <a:stretch>
            <a:fillRect/>
          </a:stretch>
        </p:blipFill>
        <p:spPr>
          <a:xfrm>
            <a:off x="0" y="6340142"/>
            <a:ext cx="12192000" cy="51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4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D9488C-E82A-53AE-A116-1042E58B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3D4A02-748A-039A-B9D7-3E0D523D7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D056B2-C998-B4CC-CF9A-5E510F7AF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8E0C10-FCCB-40CA-903A-99CBE3E658E7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F599BF-834D-DF25-1A3C-8D0528C0D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3D349D-BEBE-BB0D-13F0-F12EF3D0A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8A0BB2-EB9C-4D6B-A92E-6A0A6D6EB9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00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01618F3-559E-7813-C273-3E07382D91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EE7E9E47-9462-D246-DF24-4D9C686094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623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8"/>
    </mc:Choice>
    <mc:Fallback>
      <p:transition spd="slow" advTm="12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0B6B7-7A2E-0A82-D399-3FAD07B20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9013D7-FAEC-A5D0-346F-E7C046C7F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08628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Titulo trabalho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Geison Araujo</dc:creator>
  <cp:lastModifiedBy>Geison Araujo</cp:lastModifiedBy>
  <cp:revision>1</cp:revision>
  <dcterms:created xsi:type="dcterms:W3CDTF">2025-08-25T14:27:32Z</dcterms:created>
  <dcterms:modified xsi:type="dcterms:W3CDTF">2025-08-25T14:54:31Z</dcterms:modified>
</cp:coreProperties>
</file>