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ção sem Título" id="{452B86C6-8418-435E-B3C3-2CD26C831418}">
          <p14:sldIdLst>
            <p14:sldId id="256"/>
            <p14:sldId id="257"/>
            <p14:sldId id="258"/>
            <p14:sldId id="25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CC4989-4A4F-4FC7-8C5D-2C951E6E0E15}" type="datetimeFigureOut">
              <a:rPr lang="pt-BR" smtClean="0"/>
              <a:t>25/08/2019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C55C04-C362-45F2-85F2-FED17CA630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80442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569CD-A2E8-4C84-94AF-F5893A1F5067}" type="datetimeFigureOut">
              <a:rPr lang="pt-BR" smtClean="0"/>
              <a:t>25/08/2019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79ED7-A2E5-48C5-8C39-EB607860D34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3576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569CD-A2E8-4C84-94AF-F5893A1F5067}" type="datetimeFigureOut">
              <a:rPr lang="pt-BR" smtClean="0"/>
              <a:t>25/08/2019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79ED7-A2E5-48C5-8C39-EB607860D34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04746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569CD-A2E8-4C84-94AF-F5893A1F5067}" type="datetimeFigureOut">
              <a:rPr lang="pt-BR" smtClean="0"/>
              <a:t>25/08/2019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79ED7-A2E5-48C5-8C39-EB607860D34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9716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569CD-A2E8-4C84-94AF-F5893A1F5067}" type="datetimeFigureOut">
              <a:rPr lang="pt-BR" smtClean="0"/>
              <a:t>25/08/2019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79ED7-A2E5-48C5-8C39-EB607860D34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2540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569CD-A2E8-4C84-94AF-F5893A1F5067}" type="datetimeFigureOut">
              <a:rPr lang="pt-BR" smtClean="0"/>
              <a:t>25/08/2019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79ED7-A2E5-48C5-8C39-EB607860D34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548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569CD-A2E8-4C84-94AF-F5893A1F5067}" type="datetimeFigureOut">
              <a:rPr lang="pt-BR" smtClean="0"/>
              <a:t>25/08/2019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79ED7-A2E5-48C5-8C39-EB607860D34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7213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569CD-A2E8-4C84-94AF-F5893A1F5067}" type="datetimeFigureOut">
              <a:rPr lang="pt-BR" smtClean="0"/>
              <a:t>25/08/2019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79ED7-A2E5-48C5-8C39-EB607860D34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2870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569CD-A2E8-4C84-94AF-F5893A1F5067}" type="datetimeFigureOut">
              <a:rPr lang="pt-BR" smtClean="0"/>
              <a:t>25/08/2019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79ED7-A2E5-48C5-8C39-EB607860D34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0998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569CD-A2E8-4C84-94AF-F5893A1F5067}" type="datetimeFigureOut">
              <a:rPr lang="pt-BR" smtClean="0"/>
              <a:t>25/08/2019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79ED7-A2E5-48C5-8C39-EB607860D34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162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569CD-A2E8-4C84-94AF-F5893A1F5067}" type="datetimeFigureOut">
              <a:rPr lang="pt-BR" smtClean="0"/>
              <a:t>25/08/2019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79ED7-A2E5-48C5-8C39-EB607860D34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8911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569CD-A2E8-4C84-94AF-F5893A1F5067}" type="datetimeFigureOut">
              <a:rPr lang="pt-BR" smtClean="0"/>
              <a:t>25/08/2019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79ED7-A2E5-48C5-8C39-EB607860D34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1281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0569CD-A2E8-4C84-94AF-F5893A1F5067}" type="datetimeFigureOut">
              <a:rPr lang="pt-BR" smtClean="0"/>
              <a:t>25/08/2019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B79ED7-A2E5-48C5-8C39-EB607860D34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7747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0688E3-D9EF-43FE-859E-B1243B7B1E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6691" y="2441502"/>
            <a:ext cx="9878291" cy="1655763"/>
          </a:xfrm>
        </p:spPr>
        <p:txBody>
          <a:bodyPr>
            <a:noAutofit/>
          </a:bodyPr>
          <a:lstStyle/>
          <a:p>
            <a:r>
              <a:rPr lang="pt-BR" sz="2800" b="1" dirty="0"/>
              <a:t>TÍTULO: </a:t>
            </a:r>
            <a:r>
              <a:rPr lang="pt-BR" sz="2800" i="1" dirty="0"/>
              <a:t>subtítulo</a:t>
            </a:r>
            <a:br>
              <a:rPr lang="pt-BR" sz="2800" i="1" dirty="0"/>
            </a:br>
            <a:br>
              <a:rPr lang="pt-BR" sz="2800" i="1" dirty="0"/>
            </a:br>
            <a:br>
              <a:rPr lang="pt-BR" sz="2800" i="1" dirty="0"/>
            </a:br>
            <a:endParaRPr lang="pt-BR" sz="2800" i="1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15E74A8-7077-4D65-AF7F-A2E136FEAF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6854" y="4599709"/>
            <a:ext cx="9878291" cy="1496147"/>
          </a:xfrm>
        </p:spPr>
        <p:txBody>
          <a:bodyPr>
            <a:normAutofit/>
          </a:bodyPr>
          <a:lstStyle/>
          <a:p>
            <a:pPr algn="r"/>
            <a:r>
              <a:rPr lang="pt-BR" sz="1800" dirty="0"/>
              <a:t>SOBRENOME, Autor (IES)</a:t>
            </a:r>
          </a:p>
          <a:p>
            <a:pPr algn="r"/>
            <a:r>
              <a:rPr lang="pt-BR" sz="1800" dirty="0"/>
              <a:t>SOBRENOME, Autor (IES)</a:t>
            </a:r>
          </a:p>
          <a:p>
            <a:pPr algn="r"/>
            <a:r>
              <a:rPr lang="pt-BR" sz="1800" dirty="0"/>
              <a:t>SOBRENOME, Autor (IES)</a:t>
            </a:r>
          </a:p>
          <a:p>
            <a:pPr algn="r"/>
            <a:r>
              <a:rPr lang="pt-BR" sz="1800" dirty="0"/>
              <a:t>Agência de fomento (se houver)</a:t>
            </a:r>
          </a:p>
          <a:p>
            <a:pPr algn="r"/>
            <a:endParaRPr lang="pt-BR" sz="2200" dirty="0"/>
          </a:p>
        </p:txBody>
      </p:sp>
      <p:sp>
        <p:nvSpPr>
          <p:cNvPr id="7" name="Subtítulo 2">
            <a:extLst>
              <a:ext uri="{FF2B5EF4-FFF2-40B4-BE49-F238E27FC236}">
                <a16:creationId xmlns:a16="http://schemas.microsoft.com/office/drawing/2014/main" id="{049BA991-F4ED-40A6-ACC4-73A8E61ECB45}"/>
              </a:ext>
            </a:extLst>
          </p:cNvPr>
          <p:cNvSpPr txBox="1">
            <a:spLocks/>
          </p:cNvSpPr>
          <p:nvPr/>
        </p:nvSpPr>
        <p:spPr>
          <a:xfrm>
            <a:off x="1357745" y="6275822"/>
            <a:ext cx="9144000" cy="568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Maceió, 2019</a:t>
            </a:r>
          </a:p>
        </p:txBody>
      </p:sp>
    </p:spTree>
    <p:extLst>
      <p:ext uri="{BB962C8B-B14F-4D97-AF65-F5344CB8AC3E}">
        <p14:creationId xmlns:p14="http://schemas.microsoft.com/office/powerpoint/2010/main" val="6410781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EA128795-C8CB-4526-98BC-DBA96CB8D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1C75D9B2-C593-4A47-98C7-9798199C02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013407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4C421F-CC5D-46A6-9C4E-864C6D527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BDB67F3-73E5-4A73-BC75-E4188220AC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16311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C4E3A8-9640-4CA2-802B-29F4E6C4E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416EB44-9E75-419C-959B-7AE29AEB5B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23186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ersonalizada 4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Tema1</Template>
  <TotalTime>44</TotalTime>
  <Words>31</Words>
  <Application>Microsoft Office PowerPoint</Application>
  <PresentationFormat>Widescreen</PresentationFormat>
  <Paragraphs>6</Paragraphs>
  <Slides>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9" baseType="lpstr">
      <vt:lpstr>Arial</vt:lpstr>
      <vt:lpstr>Calibri</vt:lpstr>
      <vt:lpstr>Segoe UI</vt:lpstr>
      <vt:lpstr>Segoe UI Semibold</vt:lpstr>
      <vt:lpstr>Office Theme</vt:lpstr>
      <vt:lpstr>TÍTULO: subtítulo   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Geison Araujo</dc:creator>
  <cp:lastModifiedBy>Geison Araujo</cp:lastModifiedBy>
  <cp:revision>7</cp:revision>
  <dcterms:created xsi:type="dcterms:W3CDTF">2019-08-23T20:06:10Z</dcterms:created>
  <dcterms:modified xsi:type="dcterms:W3CDTF">2019-08-25T21:18:00Z</dcterms:modified>
</cp:coreProperties>
</file>